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4" autoAdjust="0"/>
    <p:restoredTop sz="94660"/>
  </p:normalViewPr>
  <p:slideViewPr>
    <p:cSldViewPr>
      <p:cViewPr varScale="1">
        <p:scale>
          <a:sx n="85" d="100"/>
          <a:sy n="85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8BA3-EEA0-4A0C-BB49-642EF5D879BB}" type="datetimeFigureOut">
              <a:rPr lang="zh-CN" altLang="en-US" smtClean="0"/>
              <a:t>2015/5/25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FA05-F087-48BC-A12F-B57FD2201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139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8BA3-EEA0-4A0C-BB49-642EF5D879BB}" type="datetimeFigureOut">
              <a:rPr lang="zh-CN" altLang="en-US" smtClean="0"/>
              <a:t>2015/5/25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FA05-F087-48BC-A12F-B57FD2201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552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8BA3-EEA0-4A0C-BB49-642EF5D879BB}" type="datetimeFigureOut">
              <a:rPr lang="zh-CN" altLang="en-US" smtClean="0"/>
              <a:t>2015/5/25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FA05-F087-48BC-A12F-B57FD2201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157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8BA3-EEA0-4A0C-BB49-642EF5D879BB}" type="datetimeFigureOut">
              <a:rPr lang="zh-CN" altLang="en-US" smtClean="0"/>
              <a:t>2015/5/25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FA05-F087-48BC-A12F-B57FD2201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37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8BA3-EEA0-4A0C-BB49-642EF5D879BB}" type="datetimeFigureOut">
              <a:rPr lang="zh-CN" altLang="en-US" smtClean="0"/>
              <a:t>2015/5/25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FA05-F087-48BC-A12F-B57FD2201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552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8BA3-EEA0-4A0C-BB49-642EF5D879BB}" type="datetimeFigureOut">
              <a:rPr lang="zh-CN" altLang="en-US" smtClean="0"/>
              <a:t>2015/5/25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FA05-F087-48BC-A12F-B57FD2201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355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8BA3-EEA0-4A0C-BB49-642EF5D879BB}" type="datetimeFigureOut">
              <a:rPr lang="zh-CN" altLang="en-US" smtClean="0"/>
              <a:t>2015/5/25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FA05-F087-48BC-A12F-B57FD2201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767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8BA3-EEA0-4A0C-BB49-642EF5D879BB}" type="datetimeFigureOut">
              <a:rPr lang="zh-CN" altLang="en-US" smtClean="0"/>
              <a:t>2015/5/25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FA05-F087-48BC-A12F-B57FD2201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984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8BA3-EEA0-4A0C-BB49-642EF5D879BB}" type="datetimeFigureOut">
              <a:rPr lang="zh-CN" altLang="en-US" smtClean="0"/>
              <a:t>2015/5/25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FA05-F087-48BC-A12F-B57FD2201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829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8BA3-EEA0-4A0C-BB49-642EF5D879BB}" type="datetimeFigureOut">
              <a:rPr lang="zh-CN" altLang="en-US" smtClean="0"/>
              <a:t>2015/5/25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FA05-F087-48BC-A12F-B57FD2201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591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8BA3-EEA0-4A0C-BB49-642EF5D879BB}" type="datetimeFigureOut">
              <a:rPr lang="zh-CN" altLang="en-US" smtClean="0"/>
              <a:t>2015/5/25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3FA05-F087-48BC-A12F-B57FD2201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68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E8BA3-EEA0-4A0C-BB49-642EF5D879BB}" type="datetimeFigureOut">
              <a:rPr lang="zh-CN" altLang="en-US" smtClean="0"/>
              <a:t>2015/5/25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3FA05-F087-48BC-A12F-B57FD2201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49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55776" y="5546119"/>
            <a:ext cx="3888432" cy="717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Ubuntu Linux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555776" y="4812162"/>
            <a:ext cx="3888432" cy="733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Docker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555776" y="4078205"/>
            <a:ext cx="1296144" cy="733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Container1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851920" y="4078205"/>
            <a:ext cx="1296144" cy="733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Container2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148064" y="4078204"/>
            <a:ext cx="1296144" cy="733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Container3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555776" y="3711226"/>
            <a:ext cx="3888432" cy="366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Java VM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555776" y="2974170"/>
            <a:ext cx="3888432" cy="733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Apache </a:t>
            </a:r>
            <a:r>
              <a:rPr lang="en-US" altLang="zh-CN" dirty="0" err="1" smtClean="0"/>
              <a:t>Hadoop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499992" y="2240213"/>
            <a:ext cx="1944216" cy="733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Apache </a:t>
            </a:r>
            <a:r>
              <a:rPr lang="en-US" altLang="zh-CN" dirty="0" err="1" smtClean="0"/>
              <a:t>HBase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555776" y="2240213"/>
            <a:ext cx="1944216" cy="733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Apache Spark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555776" y="1873234"/>
            <a:ext cx="3888432" cy="366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Python API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2555776" y="1139277"/>
            <a:ext cx="3888432" cy="733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Application: </a:t>
            </a:r>
            <a:r>
              <a:rPr lang="en-US" altLang="zh-CN" dirty="0" err="1" smtClean="0"/>
              <a:t>shp</a:t>
            </a:r>
            <a:r>
              <a:rPr lang="en-US" altLang="zh-CN" dirty="0" smtClean="0"/>
              <a:t> import/export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8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20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3</cp:revision>
  <dcterms:created xsi:type="dcterms:W3CDTF">2015-05-25T00:10:18Z</dcterms:created>
  <dcterms:modified xsi:type="dcterms:W3CDTF">2015-05-25T01:10:38Z</dcterms:modified>
</cp:coreProperties>
</file>